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56" r:id="rId3"/>
    <p:sldId id="266" r:id="rId4"/>
    <p:sldId id="257" r:id="rId5"/>
    <p:sldId id="258" r:id="rId6"/>
    <p:sldId id="259" r:id="rId7"/>
    <p:sldId id="260" r:id="rId8"/>
    <p:sldId id="265" r:id="rId9"/>
    <p:sldId id="261" r:id="rId10"/>
    <p:sldId id="262" r:id="rId11"/>
    <p:sldId id="263" r:id="rId12"/>
    <p:sldId id="264" r:id="rId13"/>
    <p:sldId id="276" r:id="rId14"/>
    <p:sldId id="267" r:id="rId15"/>
    <p:sldId id="275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D9B4A-216C-4005-929D-AD906E02AB5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C2E01-E39E-4867-A994-D6DEF641B2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2E01-E39E-4867-A994-D6DEF641B27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9A9A3-4980-4F29-89BD-D660ABCC6563}" type="datetimeFigureOut">
              <a:rPr lang="en-US" smtClean="0"/>
              <a:pPr/>
              <a:t>12/19/2011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EFD80-C93E-464B-BF86-29CC258CB1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relojdesol.com/leonardo-da-vinci/gallery-english/pages/08_The_Last_Supper.ht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relojdesol.com/leonardo-da-vinci/gallery-english/pages/04_La_Belle_Ferroniere.ht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relojdesol.com/leonardo-da-vinci/gallery-english/pages/02_Adoration_of_the_Magi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Young-Hare-I-large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Great-Piece-of-Turf-large.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Willow-Mill-large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Adoration-Of-The-Magi-large.html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Boy's-Hands-large.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www.albrecht-durer.org/Hands-I-large.html" TargetMode="Externa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recht-durer.org/Feet-Of-A-Kneeling-Man-large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tore.vangoghgallery.com/showprint.aspx?pid=68070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tore.vangoghgallery.com/showprint.aspx?pid=3958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ore.vangoghgallery.com/showprint.aspx?pid=68070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relojdesol.com/michelangelo-buonarroti/gallery/pages/02_The_Creation_of_the_Heavens.ht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relojdesol.com/leonardo-da-vinci/gallery-english/pages/07_The_Last_Supper_Recovered.ht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smtClean="0"/>
              <a:t>Artwork of the Renaissance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techniques were used during this time to make the artwork look more realistic. Some of those techniques were: </a:t>
            </a:r>
          </a:p>
          <a:p>
            <a:pPr lvl="2"/>
            <a:r>
              <a:rPr lang="en-US" dirty="0" smtClean="0"/>
              <a:t>Foreground and Background- Things in the foreground are larger than those in the background. </a:t>
            </a:r>
          </a:p>
          <a:p>
            <a:pPr lvl="2"/>
            <a:r>
              <a:rPr lang="en-US" dirty="0" smtClean="0"/>
              <a:t>Things are painted to appear sharper the closer they are and hazy the further away something is.</a:t>
            </a:r>
          </a:p>
          <a:p>
            <a:pPr lvl="2"/>
            <a:r>
              <a:rPr lang="en-US" dirty="0" smtClean="0"/>
              <a:t>Diagonal and parallel lines are used to give depth. </a:t>
            </a:r>
          </a:p>
          <a:p>
            <a:pPr lvl="2"/>
            <a:r>
              <a:rPr lang="en-US" dirty="0" smtClean="0"/>
              <a:t>Shadowing is used to create the look of wrinkles, curves, or depth.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Last Supper</a:t>
            </a:r>
          </a:p>
        </p:txBody>
      </p:sp>
      <p:pic>
        <p:nvPicPr>
          <p:cNvPr id="18434" name="Picture 2" descr="07_The_Last_Supper_Recovered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676400"/>
            <a:ext cx="8751922" cy="4181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Annunciation</a:t>
            </a:r>
          </a:p>
        </p:txBody>
      </p:sp>
      <p:pic>
        <p:nvPicPr>
          <p:cNvPr id="20482" name="Picture 2" descr="03_Annunciatio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057400"/>
            <a:ext cx="8477250" cy="3767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 John in the Wilderness Bacchus</a:t>
            </a:r>
          </a:p>
        </p:txBody>
      </p:sp>
      <p:pic>
        <p:nvPicPr>
          <p:cNvPr id="22530" name="Picture 2" descr="01_St_John_in_the_Wilderness_Bacchu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600200"/>
            <a:ext cx="3276600" cy="5084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smtClean="0"/>
              <a:t>Artwork of the Renaissance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techniques were used during this time to make the artwork look more realistic. Some of those techniques were: </a:t>
            </a:r>
          </a:p>
          <a:p>
            <a:pPr lvl="2"/>
            <a:r>
              <a:rPr lang="en-US" dirty="0" smtClean="0"/>
              <a:t>Foreground and Background- Things in the foreground are larger than those in the background. </a:t>
            </a:r>
          </a:p>
          <a:p>
            <a:pPr lvl="2"/>
            <a:r>
              <a:rPr lang="en-US" dirty="0" smtClean="0"/>
              <a:t>Things are painted to appear sharper the closer they are and hazy the further away something is.</a:t>
            </a:r>
          </a:p>
          <a:p>
            <a:pPr lvl="2"/>
            <a:r>
              <a:rPr lang="en-US" dirty="0" smtClean="0"/>
              <a:t>Diagonal and parallel lines are used to give depth. </a:t>
            </a:r>
          </a:p>
          <a:p>
            <a:pPr lvl="2"/>
            <a:r>
              <a:rPr lang="en-US" dirty="0" smtClean="0"/>
              <a:t>Shadowing is used to create the look of wrinkles, curves, or depth.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r>
              <a:rPr lang="en-US" sz="8800" dirty="0" smtClean="0"/>
              <a:t>The </a:t>
            </a:r>
            <a:br>
              <a:rPr lang="en-US" sz="8800" dirty="0" smtClean="0"/>
            </a:br>
            <a:r>
              <a:rPr lang="en-US" sz="8800" dirty="0" smtClean="0"/>
              <a:t>Northern Renaissance</a:t>
            </a:r>
            <a:br>
              <a:rPr lang="en-US" sz="8800" dirty="0" smtClean="0"/>
            </a:br>
            <a:r>
              <a:rPr lang="en-US" sz="2700" dirty="0" smtClean="0"/>
              <a:t>(Humans with Physical Flaws and Scenes of Daily Life)</a:t>
            </a:r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>
            <a:normAutofit/>
          </a:bodyPr>
          <a:lstStyle/>
          <a:p>
            <a:r>
              <a:rPr lang="en-US" sz="8800" dirty="0" smtClean="0"/>
              <a:t>Albrecht Durer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Young Hare I</a:t>
            </a:r>
            <a:endParaRPr lang="en-US" dirty="0"/>
          </a:p>
        </p:txBody>
      </p:sp>
      <p:pic>
        <p:nvPicPr>
          <p:cNvPr id="24578" name="Picture 2" descr="Young Hare I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1366108"/>
            <a:ext cx="4876800" cy="5491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Great Piece of Turf</a:t>
            </a:r>
            <a:endParaRPr lang="en-US" dirty="0"/>
          </a:p>
        </p:txBody>
      </p:sp>
      <p:pic>
        <p:nvPicPr>
          <p:cNvPr id="41986" name="Picture 2" descr="Great Piece of Turf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400149"/>
            <a:ext cx="3962400" cy="545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Willow Mill</a:t>
            </a:r>
            <a:endParaRPr lang="en-US" dirty="0"/>
          </a:p>
        </p:txBody>
      </p:sp>
      <p:pic>
        <p:nvPicPr>
          <p:cNvPr id="44034" name="Picture 2" descr="Willow Mill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447800"/>
            <a:ext cx="7010400" cy="511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Adoration Of The Magi</a:t>
            </a:r>
            <a:endParaRPr lang="en-US" dirty="0"/>
          </a:p>
        </p:txBody>
      </p:sp>
      <p:pic>
        <p:nvPicPr>
          <p:cNvPr id="46082" name="Picture 2" descr="Adoration Of The Magi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295400"/>
            <a:ext cx="5848350" cy="5363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5715000"/>
          </a:xfrm>
        </p:spPr>
        <p:txBody>
          <a:bodyPr>
            <a:normAutofit/>
          </a:bodyPr>
          <a:lstStyle/>
          <a:p>
            <a:r>
              <a:rPr lang="en-US" sz="7200" dirty="0" smtClean="0"/>
              <a:t>Artwork of the</a:t>
            </a:r>
            <a:br>
              <a:rPr lang="en-US" sz="7200" dirty="0" smtClean="0"/>
            </a:br>
            <a:r>
              <a:rPr lang="en-US" sz="7200" dirty="0" smtClean="0"/>
              <a:t> Italian Renaissance</a:t>
            </a:r>
            <a:br>
              <a:rPr lang="en-US" sz="7200" dirty="0" smtClean="0"/>
            </a:br>
            <a:r>
              <a:rPr lang="en-US" sz="2400" dirty="0" smtClean="0"/>
              <a:t>(God Like Figures and Classical Greek and Roman Themes)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Boy's Hands			Hands I		</a:t>
            </a:r>
            <a:endParaRPr lang="en-US" dirty="0"/>
          </a:p>
        </p:txBody>
      </p:sp>
      <p:pic>
        <p:nvPicPr>
          <p:cNvPr id="48130" name="Picture 2" descr="Boy's Hands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676400"/>
            <a:ext cx="4057650" cy="4762500"/>
          </a:xfrm>
          <a:prstGeom prst="rect">
            <a:avLst/>
          </a:prstGeom>
          <a:noFill/>
        </p:spPr>
      </p:pic>
      <p:pic>
        <p:nvPicPr>
          <p:cNvPr id="48132" name="Picture 4" descr="Hands I - Albrecht Durer - www.albrecht-durer.or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1600200"/>
            <a:ext cx="315277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Feet Of A Kneeling Man</a:t>
            </a:r>
            <a:endParaRPr lang="en-US" dirty="0"/>
          </a:p>
        </p:txBody>
      </p:sp>
      <p:pic>
        <p:nvPicPr>
          <p:cNvPr id="50178" name="Picture 2" descr="Feet Of A Kneeling Man - Albrecht Durer - www.albrecht-durer.or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438400" y="1295400"/>
            <a:ext cx="4038600" cy="5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r>
              <a:rPr lang="en-US" sz="8800" dirty="0" smtClean="0"/>
              <a:t>Michelangelo</a:t>
            </a:r>
            <a:br>
              <a:rPr lang="en-US" sz="8800" dirty="0" smtClean="0"/>
            </a:br>
            <a:r>
              <a:rPr lang="en-US" sz="8800" dirty="0" smtClean="0"/>
              <a:t>Artwork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Sistine Chapel Ceiling: Creation of Adam, 1510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2052" name="Picture 4" descr="Sistine Chapel Ceiling: Creation of Adam, 1510&#10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371600"/>
            <a:ext cx="7010400" cy="5257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rophet Jeremiah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0"/>
            <a:ext cx="5759464" cy="805607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Prophet Jeremiah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deal Head of a Woman, c.1525-28&#10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685800"/>
            <a:ext cx="5181600" cy="6908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Ideal Head of a Woman, c.1525-28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Prophet Zachariah </a:t>
            </a:r>
            <a:endParaRPr lang="en-US" dirty="0"/>
          </a:p>
        </p:txBody>
      </p:sp>
      <p:pic>
        <p:nvPicPr>
          <p:cNvPr id="14338" name="Picture 2" descr="01_The_Prophet_Zachariah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524000"/>
            <a:ext cx="36576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44497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Leonardo da Vinci </a:t>
            </a:r>
            <a:br>
              <a:rPr lang="en-US" sz="8000" dirty="0" smtClean="0"/>
            </a:br>
            <a:r>
              <a:rPr lang="en-US" sz="8000" dirty="0" smtClean="0"/>
              <a:t>Artwork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 </a:t>
            </a:r>
            <a:r>
              <a:rPr lang="en-US" dirty="0" smtClean="0"/>
              <a:t>Gioconda – The Joyful</a:t>
            </a:r>
            <a:br>
              <a:rPr lang="en-US" dirty="0" smtClean="0"/>
            </a:br>
            <a:r>
              <a:rPr lang="en-US" dirty="0" smtClean="0"/>
              <a:t>(Mona Lisa)</a:t>
            </a:r>
            <a:endParaRPr lang="en-US" dirty="0"/>
          </a:p>
        </p:txBody>
      </p:sp>
      <p:pic>
        <p:nvPicPr>
          <p:cNvPr id="16386" name="Picture 2" descr="06_La_Giocond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1600200"/>
            <a:ext cx="3200400" cy="5018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253</Words>
  <Application>Microsoft Office PowerPoint</Application>
  <PresentationFormat>On-screen Show (4:3)</PresentationFormat>
  <Paragraphs>52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Artwork of the Renaissance</vt:lpstr>
      <vt:lpstr>Artwork of the  Italian Renaissance (God Like Figures and Classical Greek and Roman Themes)</vt:lpstr>
      <vt:lpstr>Michelangelo Artwork</vt:lpstr>
      <vt:lpstr>Sistine Chapel Ceiling: Creation of Adam, 1510  </vt:lpstr>
      <vt:lpstr>Prophet Jeremiah </vt:lpstr>
      <vt:lpstr>Ideal Head of a Woman, c.1525-28  </vt:lpstr>
      <vt:lpstr>The Prophet Zachariah </vt:lpstr>
      <vt:lpstr>Leonardo da Vinci  Artwork</vt:lpstr>
      <vt:lpstr>La Gioconda – The Joyful (Mona Lisa)</vt:lpstr>
      <vt:lpstr>The Last Supper</vt:lpstr>
      <vt:lpstr>Annunciation</vt:lpstr>
      <vt:lpstr>St John in the Wilderness Bacchus</vt:lpstr>
      <vt:lpstr>Artwork of the Renaissance</vt:lpstr>
      <vt:lpstr>The  Northern Renaissance (Humans with Physical Flaws and Scenes of Daily Life)</vt:lpstr>
      <vt:lpstr>Albrecht Durer</vt:lpstr>
      <vt:lpstr>Young Hare I</vt:lpstr>
      <vt:lpstr>Great Piece of Turf</vt:lpstr>
      <vt:lpstr>Willow Mill</vt:lpstr>
      <vt:lpstr>Adoration Of The Magi</vt:lpstr>
      <vt:lpstr>Boy's Hands   Hands I  </vt:lpstr>
      <vt:lpstr>Feet Of A Kneeling Man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Artwork of the Renaissance</dc:title>
  <dc:creator>Litman Family</dc:creator>
  <cp:lastModifiedBy>cristin litman</cp:lastModifiedBy>
  <cp:revision>3</cp:revision>
  <dcterms:created xsi:type="dcterms:W3CDTF">2011-12-17T13:06:34Z</dcterms:created>
  <dcterms:modified xsi:type="dcterms:W3CDTF">2011-12-19T17:50:53Z</dcterms:modified>
</cp:coreProperties>
</file>